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2" r:id="rId3"/>
    <p:sldId id="274" r:id="rId4"/>
    <p:sldId id="275" r:id="rId5"/>
    <p:sldId id="263" r:id="rId6"/>
    <p:sldId id="264" r:id="rId7"/>
    <p:sldId id="271" r:id="rId8"/>
    <p:sldId id="276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83" d="100"/>
          <a:sy n="83" d="100"/>
        </p:scale>
        <p:origin x="80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8278F-A378-413D-AC64-4551B03CF718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0AE8B-143A-45F8-AEFB-C3654C2A29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7427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AE8B-143A-45F8-AEFB-C3654C2A292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041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78A032-7261-C4A9-60EB-A900E674F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F4BAEA3-105D-230C-2786-7AB89DDD5A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5881E8-2B08-83C1-5832-6EBE66C4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72C8C9-01E5-CF63-D00A-4BF829E5B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287FB5C-B81F-1888-75AB-F0FACBF29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6351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95C539-EB5A-1DC5-217C-BFD7F6BBF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3BE4D1C-3F15-A30B-58E4-4B015E185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F8EE39-8BA6-ADEA-D0DD-30B1BE0AE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890538B-54D2-091E-6E4F-E3B09B036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7F9E008-B041-518A-534F-6F498B518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87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115AC71-0BA1-A622-3131-68F1B5330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CCDCCB5-DB53-3381-DB95-D52FB942FD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BFC43E9-DE40-F888-51A4-CC52A207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38B048-2F0A-0BF9-FA5F-60E47E67E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23CF4E-1CD1-425E-1A4D-15C17600D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616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6CD057-16E2-59C8-8D6A-C6A6521ED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F980CDC-7221-826D-32A8-F45B09866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E880AD-926F-E08B-4300-5EED29616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A53C9AC-7BD5-46F5-5255-5B1B57D17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D008AF4-211E-448B-376A-3F966D994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792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6911C9-2092-819A-3565-46CE73721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AA74BBD-0446-077F-37D3-16FBFCA08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D14D073-F378-3CB6-1134-FEB037BA0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09AB85-C9E1-52CB-C207-5F0D225CE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9A1008-19B2-6479-4529-658D977F5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548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D040B7-7F16-581C-8680-250682786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A1F1BE6-E13C-1687-D370-8A742B9F89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06ABBB3-C743-4E93-D351-33C18B3CC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A27E29E-2EDF-50FD-CC42-0A9ED47E6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105B08D-C751-F736-4535-7BB235808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4742B34-CE31-3A87-D410-0D8F5F4F1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57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DC2CFB-2475-9347-6637-02E5C91CC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5584CB-C097-0AE2-1A33-414D152C4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72F2B25-6475-EC6D-92FD-711E94EAAB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0EF69C8-8510-BFE5-A541-E02A4F18A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DB1C54F-43DE-2DA2-88E0-443E73FF18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7E22E65-5554-80DC-0DBD-28B2B05BF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8A007F6-F9EA-614B-E6AE-17022E948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B065654-0B2E-6660-484D-D73A1D76E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6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93E185-ACDC-F3C5-3955-FECBCD32B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471C332-EA4E-5661-3041-2DF6AE0FB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1F5AA6D-1B86-B84D-F8B3-BC8AE1109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025EA39-296B-5F2C-16F8-D48B9ED0D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09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94D1F7E-77D0-6E69-A269-A18D549BA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27B7AC6-0786-44B6-6CC5-5DE1F37F7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DE3CDCB-0E6F-9150-D903-691217C52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48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659987-4F1B-2BAF-5C18-A5BF503E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E4BCA5D-8E97-16EB-EA2C-704337873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5269B0E-0AED-912E-A9E4-6B988E38BA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A104C54-0CD3-763F-8BDF-F7636834E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571C37C-22AE-7EE0-5D8F-196349DCF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B6D336E-173B-574B-5B70-A51D32966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4241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751B4B-995D-B27F-2B56-D613A07B0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A6657F2-EE9A-7144-3417-59287F40D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EAAF7D0-A9D8-5B3F-7895-110358645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69B7804-8843-46B6-BCD8-61A369509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D4E0790-1969-642D-013B-8CF5DF220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E0B073-5AE8-84A2-75B2-86598D9F8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5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75A08BB-8D54-8D8B-8183-6327B982C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A6396FE-F54F-EF40-DD57-53B93BFC7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490C4B6-64AF-9834-34FA-4EDD7E0FCD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EC9CCA-B0E2-46FA-B92F-285F88E25B5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930EBE0-26FE-244F-C5CF-C3DB3E7759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557B99-6BFB-5B84-39C6-16A6A015B0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E86CA5-7862-42FA-984C-39921FEFD9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2922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vrew.ai/ko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cloud.google.com/text-to-speech?hl=ko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elevenlabs.io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levenlabs.io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hyperlink" Target="https://elevenlabs.io/" TargetMode="External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s://www.d-id.com/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s://www.hedra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hyperlink" Target="https://www.hallo.ai/" TargetMode="Externa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app.runwayml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586AAEC-4644-2F7A-DBD5-4726ABA7964B}"/>
              </a:ext>
            </a:extLst>
          </p:cNvPr>
          <p:cNvSpPr txBox="1">
            <a:spLocks/>
          </p:cNvSpPr>
          <p:nvPr/>
        </p:nvSpPr>
        <p:spPr>
          <a:xfrm>
            <a:off x="720000" y="1152000"/>
            <a:ext cx="8915400" cy="468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3200"/>
              <a:t>AI </a:t>
            </a:r>
            <a:r>
              <a:rPr lang="ko-KR" altLang="en-US" sz="3200"/>
              <a:t>음성제작을 활용한 </a:t>
            </a:r>
            <a:r>
              <a:rPr lang="en-US" altLang="ko-KR" sz="3200"/>
              <a:t>AI </a:t>
            </a:r>
            <a:r>
              <a:rPr lang="ko-KR" altLang="en-US" sz="3200"/>
              <a:t>영상 제작하기</a:t>
            </a:r>
            <a:endParaRPr lang="ko-KR" altLang="en-US" sz="3200" dirty="0"/>
          </a:p>
        </p:txBody>
      </p:sp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564AE90C-8EDC-1764-CA7D-989F3CF9C73B}"/>
              </a:ext>
            </a:extLst>
          </p:cNvPr>
          <p:cNvCxnSpPr/>
          <p:nvPr/>
        </p:nvCxnSpPr>
        <p:spPr>
          <a:xfrm>
            <a:off x="720000" y="576000"/>
            <a:ext cx="9043748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C63BC191-FDC3-12CE-ADF4-EA816F65AE61}"/>
              </a:ext>
            </a:extLst>
          </p:cNvPr>
          <p:cNvCxnSpPr/>
          <p:nvPr/>
        </p:nvCxnSpPr>
        <p:spPr>
          <a:xfrm>
            <a:off x="720000" y="2196000"/>
            <a:ext cx="9043748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4844CD01-7AE0-DA39-6398-BF102BEDC9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02592"/>
              </p:ext>
            </p:extLst>
          </p:nvPr>
        </p:nvGraphicFramePr>
        <p:xfrm>
          <a:off x="720000" y="2900803"/>
          <a:ext cx="1911150" cy="557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575">
                  <a:extLst>
                    <a:ext uri="{9D8B030D-6E8A-4147-A177-3AD203B41FA5}">
                      <a16:colId xmlns:a16="http://schemas.microsoft.com/office/drawing/2014/main" val="959359824"/>
                    </a:ext>
                  </a:extLst>
                </a:gridCol>
                <a:gridCol w="955575">
                  <a:extLst>
                    <a:ext uri="{9D8B030D-6E8A-4147-A177-3AD203B41FA5}">
                      <a16:colId xmlns:a16="http://schemas.microsoft.com/office/drawing/2014/main" val="2864464757"/>
                    </a:ext>
                  </a:extLst>
                </a:gridCol>
              </a:tblGrid>
              <a:tr h="278857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발표일자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</a:rPr>
                        <a:t>2025.04.10</a:t>
                      </a:r>
                      <a:endParaRPr lang="ko-KR" altLang="en-US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151382"/>
                  </a:ext>
                </a:extLst>
              </a:tr>
              <a:tr h="278857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</a:rPr>
                        <a:t>발 표 자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정일구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20417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4BBAD4E9-BFF3-7A10-07CF-D0B765FD7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1" y="5796000"/>
            <a:ext cx="1596613" cy="41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98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B12B4-4A98-3F19-F083-442201222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BC4134-2295-19F4-257A-5870FEDE90D6}"/>
              </a:ext>
            </a:extLst>
          </p:cNvPr>
          <p:cNvSpPr txBox="1"/>
          <p:nvPr/>
        </p:nvSpPr>
        <p:spPr>
          <a:xfrm>
            <a:off x="360000" y="360000"/>
            <a:ext cx="11340000" cy="56938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/>
              <a:t>1. AI</a:t>
            </a:r>
            <a:r>
              <a:rPr lang="ko-KR" altLang="en-US" sz="1600"/>
              <a:t> 음성제작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 b="1"/>
              <a:t>(1) Google</a:t>
            </a:r>
            <a:r>
              <a:rPr lang="ko-KR" altLang="en-US" sz="1200" b="1"/>
              <a:t> </a:t>
            </a:r>
            <a:r>
              <a:rPr lang="en-US" altLang="ko-KR" sz="1200" b="1"/>
              <a:t>TTS</a:t>
            </a:r>
            <a:endParaRPr lang="ko-KR" altLang="en-US" sz="1200" b="1"/>
          </a:p>
          <a:p>
            <a:r>
              <a:rPr lang="en-US" altLang="ko-KR" sz="1200">
                <a:hlinkClick r:id="rId2"/>
              </a:rPr>
              <a:t>https://cloud.google.com/text-to-speech?hl=ko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- Google Cloud</a:t>
            </a:r>
            <a:r>
              <a:rPr lang="ko-KR" altLang="en-US" sz="1200"/>
              <a:t>에서 제공하는 음성 합성</a:t>
            </a:r>
            <a:r>
              <a:rPr lang="en-US" altLang="ko-KR" sz="1200"/>
              <a:t>(Text-to-Speech) </a:t>
            </a:r>
            <a:r>
              <a:rPr lang="ko-KR" altLang="en-US" sz="1200"/>
              <a:t>서비스 </a:t>
            </a:r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다양한 언어 및 음성 지원 </a:t>
            </a:r>
            <a:r>
              <a:rPr lang="en-US" altLang="ko-KR" sz="1200"/>
              <a:t>(220</a:t>
            </a:r>
            <a:r>
              <a:rPr lang="ko-KR" altLang="en-US" sz="1200"/>
              <a:t>개 이상의 음성</a:t>
            </a:r>
            <a:r>
              <a:rPr lang="en-US" altLang="ko-KR" sz="1200"/>
              <a:t>, 40</a:t>
            </a:r>
            <a:r>
              <a:rPr lang="ko-KR" altLang="en-US" sz="1200"/>
              <a:t>개 이상의 언어 및 지역 방언</a:t>
            </a:r>
            <a:r>
              <a:rPr lang="en-US" altLang="ko-KR" sz="1200"/>
              <a:t>)</a:t>
            </a:r>
          </a:p>
          <a:p>
            <a:r>
              <a:rPr lang="en-US" altLang="ko-KR" sz="1200"/>
              <a:t>- </a:t>
            </a:r>
            <a:r>
              <a:rPr lang="ko-KR" altLang="en-US" sz="1200"/>
              <a:t>음성 맞춤화 </a:t>
            </a:r>
            <a:r>
              <a:rPr lang="en-US" altLang="ko-KR" sz="1200"/>
              <a:t>(</a:t>
            </a:r>
            <a:r>
              <a:rPr lang="ko-KR" altLang="en-US" sz="1200"/>
              <a:t>텍스트 강조</a:t>
            </a:r>
            <a:r>
              <a:rPr lang="en-US" altLang="ko-KR" sz="1200"/>
              <a:t>, </a:t>
            </a:r>
            <a:r>
              <a:rPr lang="ko-KR" altLang="en-US" sz="1200"/>
              <a:t>속도</a:t>
            </a:r>
            <a:r>
              <a:rPr lang="en-US" altLang="ko-KR" sz="1200"/>
              <a:t>, </a:t>
            </a:r>
            <a:r>
              <a:rPr lang="ko-KR" altLang="en-US" sz="1200"/>
              <a:t>음조</a:t>
            </a:r>
            <a:r>
              <a:rPr lang="en-US" altLang="ko-KR" sz="1200"/>
              <a:t>, </a:t>
            </a:r>
            <a:r>
              <a:rPr lang="ko-KR" altLang="en-US" sz="1200"/>
              <a:t>볼륨 조정 가능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 b="1"/>
              <a:t>(2) Vrew</a:t>
            </a:r>
          </a:p>
          <a:p>
            <a:r>
              <a:rPr lang="en-US" altLang="ko-KR" sz="1200">
                <a:hlinkClick r:id="rId3"/>
              </a:rPr>
              <a:t>https://vrew.ai/ko/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- AI </a:t>
            </a:r>
            <a:r>
              <a:rPr lang="ko-KR" altLang="en-US" sz="1200"/>
              <a:t>기반 영상 편집 프로그램</a:t>
            </a:r>
          </a:p>
          <a:p>
            <a:r>
              <a:rPr lang="en-US" altLang="ko-KR" sz="1200"/>
              <a:t>- </a:t>
            </a:r>
            <a:r>
              <a:rPr lang="ko-KR" altLang="en-US" sz="1200"/>
              <a:t>웹에서도 사용 가능하며</a:t>
            </a:r>
            <a:r>
              <a:rPr lang="en-US" altLang="ko-KR" sz="1200"/>
              <a:t>, </a:t>
            </a:r>
            <a:r>
              <a:rPr lang="ko-KR" altLang="en-US" sz="1200"/>
              <a:t>어플리케이션 설치 쪽이 더 많은 기능 제공</a:t>
            </a:r>
          </a:p>
          <a:p>
            <a:r>
              <a:rPr lang="en-US" altLang="ko-KR" sz="1200"/>
              <a:t>- AI </a:t>
            </a:r>
            <a:r>
              <a:rPr lang="ko-KR" altLang="en-US" sz="1200"/>
              <a:t>내 목소리 만들기를 통해 </a:t>
            </a:r>
            <a:r>
              <a:rPr lang="en-US" altLang="ko-KR" sz="1200"/>
              <a:t>AI </a:t>
            </a:r>
            <a:r>
              <a:rPr lang="ko-KR" altLang="en-US" sz="1200"/>
              <a:t>목소리를 학습시킬 수 있음</a:t>
            </a:r>
            <a:endParaRPr lang="en-US" altLang="ko-KR" sz="1200"/>
          </a:p>
          <a:p>
            <a:r>
              <a:rPr lang="en-US" altLang="ko-KR" sz="1200"/>
              <a:t>(</a:t>
            </a:r>
            <a:r>
              <a:rPr lang="ko-KR" altLang="en-US" sz="1200"/>
              <a:t>직접 녹음해야 하며 목소리 톤은 직접 관리해야 함</a:t>
            </a:r>
            <a:r>
              <a:rPr lang="en-US" altLang="ko-KR" sz="1200"/>
              <a:t>)</a:t>
            </a:r>
          </a:p>
          <a:p>
            <a:r>
              <a:rPr lang="en-US" altLang="ko-KR" sz="1200"/>
              <a:t>- PC </a:t>
            </a:r>
            <a:r>
              <a:rPr lang="ko-KR" altLang="en-US" sz="1200"/>
              <a:t>전용 기능</a:t>
            </a:r>
            <a:r>
              <a:rPr lang="en-US" altLang="ko-KR" sz="1200"/>
              <a:t>: </a:t>
            </a:r>
            <a:r>
              <a:rPr lang="ko-KR" altLang="en-US" sz="1200"/>
              <a:t>대량 자막 파일 관리</a:t>
            </a:r>
            <a:r>
              <a:rPr lang="en-US" altLang="ko-KR" sz="1200"/>
              <a:t>, </a:t>
            </a:r>
            <a:r>
              <a:rPr lang="ko-KR" altLang="en-US" sz="1200"/>
              <a:t>상세한 타임라인 수정</a:t>
            </a:r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 b="1"/>
              <a:t>(3) ElevenLabs</a:t>
            </a:r>
          </a:p>
          <a:p>
            <a:r>
              <a:rPr lang="en-US" altLang="ko-KR" sz="1200">
                <a:hlinkClick r:id="rId4"/>
              </a:rPr>
              <a:t>https://elevenlabs.io/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음성 복제 기능</a:t>
            </a:r>
            <a:r>
              <a:rPr lang="en-US" altLang="ko-KR" sz="1200"/>
              <a:t> (</a:t>
            </a:r>
            <a:r>
              <a:rPr lang="ko-KR" altLang="en-US" sz="1200"/>
              <a:t>사용자의 목소리를 학습하여 동일한 음성 생성</a:t>
            </a:r>
            <a:r>
              <a:rPr lang="en-US" altLang="ko-KR" sz="1200"/>
              <a:t>)</a:t>
            </a:r>
          </a:p>
          <a:p>
            <a:r>
              <a:rPr lang="en-US" altLang="ko-KR" sz="1200"/>
              <a:t>- </a:t>
            </a:r>
            <a:r>
              <a:rPr lang="ko-KR" altLang="en-US" sz="1200"/>
              <a:t>한국어</a:t>
            </a:r>
            <a:r>
              <a:rPr lang="en-US" altLang="ko-KR" sz="1200"/>
              <a:t>/</a:t>
            </a:r>
            <a:r>
              <a:rPr lang="ko-KR" altLang="en-US" sz="1200"/>
              <a:t>영어</a:t>
            </a:r>
            <a:r>
              <a:rPr lang="en-US" altLang="ko-KR" sz="1200"/>
              <a:t>/</a:t>
            </a:r>
            <a:r>
              <a:rPr lang="ko-KR" altLang="en-US" sz="1200"/>
              <a:t>일본어 외에도 여러 언어에서 높은 품질의 음성 합성 가능</a:t>
            </a:r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음성 뿐만 아니라 다양한 사운드 효과</a:t>
            </a:r>
            <a:r>
              <a:rPr lang="en-US" altLang="ko-KR" sz="1200"/>
              <a:t>(</a:t>
            </a:r>
            <a:r>
              <a:rPr lang="ko-KR" altLang="en-US" sz="1200"/>
              <a:t>날씨</a:t>
            </a:r>
            <a:r>
              <a:rPr lang="en-US" altLang="ko-KR" sz="1200"/>
              <a:t>/</a:t>
            </a:r>
            <a:r>
              <a:rPr lang="ko-KR" altLang="en-US" sz="1200"/>
              <a:t>동물</a:t>
            </a:r>
            <a:r>
              <a:rPr lang="en-US" altLang="ko-KR" sz="1200"/>
              <a:t>/</a:t>
            </a:r>
            <a:r>
              <a:rPr lang="ko-KR" altLang="en-US" sz="1200"/>
              <a:t>악기</a:t>
            </a:r>
            <a:r>
              <a:rPr lang="en-US" altLang="ko-KR" sz="1200"/>
              <a:t>/</a:t>
            </a:r>
            <a:r>
              <a:rPr lang="ko-KR" altLang="en-US" sz="1200"/>
              <a:t>자연 등</a:t>
            </a:r>
            <a:r>
              <a:rPr lang="en-US" altLang="ko-KR" sz="1200"/>
              <a:t>)</a:t>
            </a:r>
            <a:r>
              <a:rPr lang="ko-KR" altLang="en-US" sz="1200"/>
              <a:t> 제공</a:t>
            </a:r>
            <a:endParaRPr lang="en-US" altLang="ko-KR" sz="120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B232C40-8AC0-251C-F783-B6774DC251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0" y="720006"/>
            <a:ext cx="3240000" cy="18135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40F644ED-A840-04CB-C6BF-2A17F451F6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0" y="2880000"/>
            <a:ext cx="3240000" cy="182873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DE9B29F-B2FC-3272-A393-2E047CA654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0000" y="5040000"/>
            <a:ext cx="3240000" cy="137902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23867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C6096-C763-E0CA-B9AC-986865B8D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40C7DD-C11A-4971-A4A5-35470D87D91A}"/>
              </a:ext>
            </a:extLst>
          </p:cNvPr>
          <p:cNvSpPr txBox="1"/>
          <p:nvPr/>
        </p:nvSpPr>
        <p:spPr>
          <a:xfrm>
            <a:off x="360000" y="360000"/>
            <a:ext cx="11340000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/>
              <a:t>2. AI</a:t>
            </a:r>
            <a:r>
              <a:rPr lang="ko-KR" altLang="en-US" sz="1600"/>
              <a:t> 음성제작 </a:t>
            </a:r>
            <a:r>
              <a:rPr lang="en-US" altLang="ko-KR" sz="1600"/>
              <a:t>- ElevenLabs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※ </a:t>
            </a:r>
            <a:r>
              <a:rPr lang="en-US" altLang="ko-KR" sz="1200">
                <a:hlinkClick r:id="rId2"/>
              </a:rPr>
              <a:t>https://elevenlabs.io/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(1) </a:t>
            </a:r>
            <a:r>
              <a:rPr lang="ko-KR" altLang="en-US" sz="1200"/>
              <a:t>음성 추가</a:t>
            </a:r>
            <a:endParaRPr lang="en-US" altLang="ko-KR" sz="1200"/>
          </a:p>
          <a:p>
            <a:r>
              <a:rPr lang="en-US" altLang="ko-KR" sz="1200"/>
              <a:t>Voices &gt; My Voices &gt; Add a new voice</a:t>
            </a:r>
          </a:p>
          <a:p>
            <a:endParaRPr lang="en-US" altLang="ko-KR" sz="1200"/>
          </a:p>
          <a:p>
            <a:r>
              <a:rPr lang="en-US" altLang="ko-KR" sz="1200"/>
              <a:t>- Instant Voice Clone : </a:t>
            </a:r>
            <a:r>
              <a:rPr lang="ko-KR" altLang="en-US" sz="1200"/>
              <a:t>간단한 음성 생성</a:t>
            </a:r>
            <a:endParaRPr lang="en-US" altLang="ko-KR" sz="1200"/>
          </a:p>
          <a:p>
            <a:r>
              <a:rPr lang="en-US" altLang="ko-KR" sz="1200"/>
              <a:t>  (Starter</a:t>
            </a:r>
            <a:r>
              <a:rPr lang="ko-KR" altLang="en-US" sz="1200"/>
              <a:t> </a:t>
            </a:r>
            <a:r>
              <a:rPr lang="en-US" altLang="ko-KR" sz="1200"/>
              <a:t>Plan</a:t>
            </a:r>
            <a:r>
              <a:rPr lang="ko-KR" altLang="en-US" sz="1200"/>
              <a:t> 이상 지원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r>
              <a:rPr lang="en-US" altLang="ko-KR" sz="1200"/>
              <a:t>- Professional</a:t>
            </a:r>
            <a:r>
              <a:rPr lang="ko-KR" altLang="en-US" sz="1200"/>
              <a:t> </a:t>
            </a:r>
            <a:r>
              <a:rPr lang="en-US" altLang="ko-KR" sz="1200"/>
              <a:t>Voice</a:t>
            </a:r>
            <a:r>
              <a:rPr lang="ko-KR" altLang="en-US" sz="1200"/>
              <a:t> </a:t>
            </a:r>
            <a:r>
              <a:rPr lang="en-US" altLang="ko-KR" sz="1200"/>
              <a:t>Clone</a:t>
            </a:r>
            <a:r>
              <a:rPr lang="ko-KR" altLang="en-US" sz="1200"/>
              <a:t> </a:t>
            </a:r>
            <a:r>
              <a:rPr lang="en-US" altLang="ko-KR" sz="1200"/>
              <a:t>:</a:t>
            </a:r>
            <a:r>
              <a:rPr lang="ko-KR" altLang="en-US" sz="1200"/>
              <a:t> 전문적인 음성 생성</a:t>
            </a:r>
            <a:endParaRPr lang="en-US" altLang="ko-KR" sz="1200"/>
          </a:p>
          <a:p>
            <a:r>
              <a:rPr lang="en-US" altLang="ko-KR" sz="1200"/>
              <a:t>  (Creator</a:t>
            </a:r>
            <a:r>
              <a:rPr lang="ko-KR" altLang="en-US" sz="1200"/>
              <a:t> </a:t>
            </a:r>
            <a:r>
              <a:rPr lang="en-US" altLang="ko-KR" sz="1200"/>
              <a:t>Plan</a:t>
            </a:r>
            <a:r>
              <a:rPr lang="ko-KR" altLang="en-US" sz="1200"/>
              <a:t> 이상 지원</a:t>
            </a:r>
            <a:r>
              <a:rPr lang="en-US" altLang="ko-KR" sz="1200"/>
              <a:t>)</a:t>
            </a:r>
          </a:p>
          <a:p>
            <a:r>
              <a:rPr lang="en-US" altLang="ko-KR" sz="1200"/>
              <a:t>  (</a:t>
            </a:r>
            <a:r>
              <a:rPr lang="ko-KR" altLang="en-US" sz="1200"/>
              <a:t>저작권 방지를 위한 본인 음성 대조 기능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(2) Libraries</a:t>
            </a:r>
          </a:p>
          <a:p>
            <a:r>
              <a:rPr lang="en-US" altLang="ko-KR" sz="1200"/>
              <a:t>Voices &gt; Library</a:t>
            </a:r>
          </a:p>
          <a:p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샘플로 지원되는 보이스 목록 </a:t>
            </a:r>
            <a:r>
              <a:rPr lang="en-US" altLang="ko-KR" sz="1200"/>
              <a:t>(</a:t>
            </a:r>
            <a:r>
              <a:rPr lang="ko-KR" altLang="en-US" sz="1200"/>
              <a:t>검색 가능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정렬 </a:t>
            </a:r>
            <a:r>
              <a:rPr lang="en-US" altLang="ko-KR" sz="1200"/>
              <a:t>: </a:t>
            </a:r>
            <a:r>
              <a:rPr lang="ko-KR" altLang="en-US" sz="1200"/>
              <a:t>트렌드 </a:t>
            </a:r>
            <a:r>
              <a:rPr lang="en-US" altLang="ko-KR" sz="1200"/>
              <a:t>/ </a:t>
            </a:r>
            <a:r>
              <a:rPr lang="ko-KR" altLang="en-US" sz="1200"/>
              <a:t>최신순 </a:t>
            </a:r>
            <a:r>
              <a:rPr lang="en-US" altLang="ko-KR" sz="1200"/>
              <a:t>/ </a:t>
            </a:r>
            <a:r>
              <a:rPr lang="ko-KR" altLang="en-US" sz="1200"/>
              <a:t>즐겨찾기순 </a:t>
            </a:r>
            <a:r>
              <a:rPr lang="en-US" altLang="ko-KR" sz="1200"/>
              <a:t>/ </a:t>
            </a:r>
            <a:r>
              <a:rPr lang="ko-KR" altLang="en-US" sz="1200"/>
              <a:t>이용된 순서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언어 선택 </a:t>
            </a:r>
            <a:r>
              <a:rPr lang="en-US" altLang="ko-KR" sz="1200"/>
              <a:t>: Korean / English / Japanese / Any </a:t>
            </a:r>
            <a:r>
              <a:rPr lang="ko-KR" altLang="en-US" sz="1200"/>
              <a:t>등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53BA04F-5B0C-6376-636B-FE617BFD2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000" y="720000"/>
            <a:ext cx="6647473" cy="282932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00368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AB2CF-AD4B-9866-BAA7-9AFACE7CE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5A464E5-9903-ACD1-7EF0-37133FC2E559}"/>
              </a:ext>
            </a:extLst>
          </p:cNvPr>
          <p:cNvSpPr txBox="1"/>
          <p:nvPr/>
        </p:nvSpPr>
        <p:spPr>
          <a:xfrm>
            <a:off x="360000" y="360000"/>
            <a:ext cx="11340000" cy="62478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/>
              <a:t>2. AI</a:t>
            </a:r>
            <a:r>
              <a:rPr lang="ko-KR" altLang="en-US" sz="1600"/>
              <a:t> 음성제작 </a:t>
            </a:r>
            <a:r>
              <a:rPr lang="en-US" altLang="ko-KR" sz="1600"/>
              <a:t>- ElevenLabs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※ </a:t>
            </a:r>
            <a:r>
              <a:rPr lang="en-US" altLang="ko-KR" sz="1200">
                <a:hlinkClick r:id="rId5"/>
              </a:rPr>
              <a:t>https://elevenlabs.io/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(3) Text to Speech </a:t>
            </a:r>
          </a:p>
          <a:p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입력한 글자를 음성으로 생성하기</a:t>
            </a:r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생성된 음성은 </a:t>
            </a:r>
            <a:r>
              <a:rPr lang="en-US" altLang="ko-KR" sz="1200"/>
              <a:t>History</a:t>
            </a:r>
            <a:r>
              <a:rPr lang="ko-KR" altLang="en-US" sz="1200"/>
              <a:t>에서 확인 가능하며</a:t>
            </a:r>
            <a:r>
              <a:rPr lang="en-US" altLang="ko-KR" sz="1200"/>
              <a:t>, mp3/wav</a:t>
            </a:r>
            <a:r>
              <a:rPr lang="ko-KR" altLang="en-US" sz="1200"/>
              <a:t>로 다운로드 가능</a:t>
            </a:r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ko-KR" altLang="en-US" sz="1200"/>
              <a:t>▶</a:t>
            </a:r>
            <a:r>
              <a:rPr lang="en-US" altLang="ko-KR" sz="1200"/>
              <a:t> Voice </a:t>
            </a:r>
            <a:r>
              <a:rPr lang="ko-KR" altLang="en-US" sz="1200"/>
              <a:t>설정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- Voice : </a:t>
            </a:r>
            <a:r>
              <a:rPr lang="ko-KR" altLang="en-US" sz="1200"/>
              <a:t>생성하려는 음성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- Model : Eleven Multilingual v2 (</a:t>
            </a:r>
            <a:r>
              <a:rPr lang="ko-KR" altLang="en-US" sz="1200"/>
              <a:t>기본값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r>
              <a:rPr lang="en-US" altLang="ko-KR" sz="1200"/>
              <a:t>- Speed : 0.70 ~ 1.20 </a:t>
            </a:r>
            <a:r>
              <a:rPr lang="ko-KR" altLang="en-US" sz="1200"/>
              <a:t>사이의 말하기 속도 조절 </a:t>
            </a:r>
            <a:r>
              <a:rPr lang="en-US" altLang="ko-KR" sz="1200"/>
              <a:t>(</a:t>
            </a:r>
            <a:r>
              <a:rPr lang="ko-KR" altLang="en-US" sz="1200"/>
              <a:t>단위 </a:t>
            </a:r>
            <a:r>
              <a:rPr lang="en-US" altLang="ko-KR" sz="1200"/>
              <a:t>: 0.01)</a:t>
            </a:r>
          </a:p>
          <a:p>
            <a:endParaRPr lang="en-US" altLang="ko-KR" sz="1200"/>
          </a:p>
          <a:p>
            <a:r>
              <a:rPr lang="en-US" altLang="ko-KR" sz="1200"/>
              <a:t>- Stability (</a:t>
            </a:r>
            <a:r>
              <a:rPr lang="ko-KR" altLang="en-US" sz="1200"/>
              <a:t>안정성</a:t>
            </a:r>
            <a:r>
              <a:rPr lang="en-US" altLang="ko-KR" sz="1200"/>
              <a:t>) : 0 ~ 100 (</a:t>
            </a:r>
            <a:r>
              <a:rPr lang="ko-KR" altLang="en-US" sz="1200"/>
              <a:t>단위 </a:t>
            </a:r>
            <a:r>
              <a:rPr lang="en-US" altLang="ko-KR" sz="1200"/>
              <a:t>: 1)</a:t>
            </a:r>
          </a:p>
          <a:p>
            <a:r>
              <a:rPr lang="en-US" altLang="ko-KR" sz="1200"/>
              <a:t>  More variable (</a:t>
            </a:r>
            <a:r>
              <a:rPr lang="ko-KR" altLang="en-US" sz="1200"/>
              <a:t>억양</a:t>
            </a:r>
            <a:r>
              <a:rPr lang="en-US" altLang="ko-KR" sz="1200"/>
              <a:t>) ~ More stable (</a:t>
            </a:r>
            <a:r>
              <a:rPr lang="ko-KR" altLang="en-US" sz="1200"/>
              <a:t>차분</a:t>
            </a:r>
            <a:r>
              <a:rPr lang="en-US" altLang="ko-KR" sz="1200"/>
              <a:t>)</a:t>
            </a:r>
          </a:p>
          <a:p>
            <a:r>
              <a:rPr lang="en-US" altLang="ko-KR" sz="1200"/>
              <a:t>  30% </a:t>
            </a:r>
            <a:r>
              <a:rPr lang="ko-KR" altLang="en-US" sz="1200"/>
              <a:t>미만이면 불안정해질 수 있음</a:t>
            </a:r>
          </a:p>
          <a:p>
            <a:endParaRPr lang="en-US" altLang="ko-KR" sz="1200"/>
          </a:p>
          <a:p>
            <a:r>
              <a:rPr lang="en-US" altLang="ko-KR" sz="1200"/>
              <a:t>- Similarity (</a:t>
            </a:r>
            <a:r>
              <a:rPr lang="ko-KR" altLang="en-US" sz="1200"/>
              <a:t>유사성</a:t>
            </a:r>
            <a:r>
              <a:rPr lang="en-US" altLang="ko-KR" sz="1200"/>
              <a:t>) : 0 ~ 100 (</a:t>
            </a:r>
            <a:r>
              <a:rPr lang="ko-KR" altLang="en-US" sz="1200"/>
              <a:t>단위 </a:t>
            </a:r>
            <a:r>
              <a:rPr lang="en-US" altLang="ko-KR" sz="1200"/>
              <a:t>: 1)</a:t>
            </a:r>
          </a:p>
          <a:p>
            <a:r>
              <a:rPr lang="en-US" altLang="ko-KR" sz="1200"/>
              <a:t>  Low(</a:t>
            </a:r>
            <a:r>
              <a:rPr lang="ko-KR" altLang="en-US" sz="1200"/>
              <a:t>선명</a:t>
            </a:r>
            <a:r>
              <a:rPr lang="en-US" altLang="ko-KR" sz="1200"/>
              <a:t>&amp;</a:t>
            </a:r>
            <a:r>
              <a:rPr lang="ko-KR" altLang="en-US" sz="1200"/>
              <a:t>유사↓</a:t>
            </a:r>
            <a:r>
              <a:rPr lang="en-US" altLang="ko-KR" sz="1200"/>
              <a:t>) ~ High(</a:t>
            </a:r>
            <a:r>
              <a:rPr lang="ko-KR" altLang="en-US" sz="1200"/>
              <a:t>선명</a:t>
            </a:r>
            <a:r>
              <a:rPr lang="en-US" altLang="ko-KR" sz="1200"/>
              <a:t>&amp;</a:t>
            </a:r>
            <a:r>
              <a:rPr lang="ko-KR" altLang="en-US" sz="1200"/>
              <a:t>유사↑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r>
              <a:rPr lang="en-US" altLang="ko-KR" sz="1200"/>
              <a:t>- Style Exaggeration(</a:t>
            </a:r>
            <a:r>
              <a:rPr lang="ko-KR" altLang="en-US" sz="1200"/>
              <a:t>스타일 과장</a:t>
            </a:r>
            <a:r>
              <a:rPr lang="en-US" altLang="ko-KR" sz="1200"/>
              <a:t>) : 0 ~ 100% (</a:t>
            </a:r>
            <a:r>
              <a:rPr lang="ko-KR" altLang="en-US" sz="1200"/>
              <a:t>단위 </a:t>
            </a:r>
            <a:r>
              <a:rPr lang="en-US" altLang="ko-KR" sz="1200"/>
              <a:t>: 1%)</a:t>
            </a:r>
          </a:p>
          <a:p>
            <a:r>
              <a:rPr lang="en-US" altLang="ko-KR" sz="1200"/>
              <a:t>  50% </a:t>
            </a:r>
            <a:r>
              <a:rPr lang="ko-KR" altLang="en-US" sz="1200"/>
              <a:t>이상이면 불안정해질 수 있습니다</a:t>
            </a:r>
            <a:r>
              <a:rPr lang="en-US" altLang="ko-KR" sz="1200"/>
              <a:t>.</a:t>
            </a:r>
          </a:p>
          <a:p>
            <a:endParaRPr lang="en-US" altLang="ko-KR" sz="1200"/>
          </a:p>
          <a:p>
            <a:r>
              <a:rPr lang="en-US" altLang="ko-KR" sz="1200"/>
              <a:t>- Speaker boost : On(</a:t>
            </a:r>
            <a:r>
              <a:rPr lang="ko-KR" altLang="en-US" sz="1200"/>
              <a:t>기본값</a:t>
            </a:r>
            <a:r>
              <a:rPr lang="en-US" altLang="ko-KR" sz="1200"/>
              <a:t>) / Off</a:t>
            </a:r>
          </a:p>
          <a:p>
            <a:r>
              <a:rPr lang="en-US" altLang="ko-KR" sz="1200"/>
              <a:t>  </a:t>
            </a:r>
            <a:r>
              <a:rPr lang="ko-KR" altLang="en-US" sz="1200"/>
              <a:t>생성 속도를 늦춰서 합성된 음성과 실제 음성의 유사성을 높임</a:t>
            </a:r>
            <a:endParaRPr lang="en-US" altLang="ko-KR" sz="1200"/>
          </a:p>
          <a:p>
            <a:endParaRPr lang="en-US" altLang="ko-KR" sz="1200"/>
          </a:p>
          <a:p>
            <a:r>
              <a:rPr lang="ko-KR" altLang="en-US" sz="1200"/>
              <a:t>▶ 음성 생성은 동일 문자열에 대해 </a:t>
            </a:r>
            <a:r>
              <a:rPr lang="en-US" altLang="ko-KR" sz="1200"/>
              <a:t>2</a:t>
            </a:r>
            <a:r>
              <a:rPr lang="ko-KR" altLang="en-US" sz="1200"/>
              <a:t>번의 재생성 기회를 줌</a:t>
            </a:r>
            <a:r>
              <a:rPr lang="en-US" altLang="ko-KR" sz="1200"/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EEF69CA-3719-6D35-49AF-F3129250D6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0000" y="720002"/>
            <a:ext cx="5955861" cy="533093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8" name="그룹 7">
            <a:extLst>
              <a:ext uri="{FF2B5EF4-FFF2-40B4-BE49-F238E27FC236}">
                <a16:creationId xmlns:a16="http://schemas.microsoft.com/office/drawing/2014/main" id="{1730E559-0106-F8E4-0DF3-28B4FF4EEFD5}"/>
              </a:ext>
            </a:extLst>
          </p:cNvPr>
          <p:cNvGrpSpPr/>
          <p:nvPr/>
        </p:nvGrpSpPr>
        <p:grpSpPr>
          <a:xfrm>
            <a:off x="5760000" y="6120000"/>
            <a:ext cx="1775804" cy="246221"/>
            <a:chOff x="5760000" y="6120000"/>
            <a:chExt cx="1775804" cy="246221"/>
          </a:xfrm>
        </p:grpSpPr>
        <p:pic>
          <p:nvPicPr>
            <p:cNvPr id="6" name="ElevenLabs_2025-04-07T07_48_25_Elise (ver3)_ivc_sp105_s0_sb100_se25_b_m2">
              <a:hlinkClick r:id="" action="ppaction://media"/>
              <a:extLst>
                <a:ext uri="{FF2B5EF4-FFF2-40B4-BE49-F238E27FC236}">
                  <a16:creationId xmlns:a16="http://schemas.microsoft.com/office/drawing/2014/main" id="{F7AC9961-165E-A64C-129D-CBDDB5F7795E}"/>
                </a:ext>
              </a:extLst>
            </p:cNvPr>
            <p:cNvPicPr>
              <a:picLocks noChangeAspect="1"/>
            </p:cNvPicPr>
            <p:nvPr>
              <a:audi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7"/>
            <a:stretch>
              <a:fillRect/>
            </a:stretch>
          </p:blipFill>
          <p:spPr>
            <a:xfrm>
              <a:off x="5760000" y="6120000"/>
              <a:ext cx="243840" cy="24384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7ADA13-B0C9-23CD-204D-A3ACCEE48408}"/>
                </a:ext>
              </a:extLst>
            </p:cNvPr>
            <p:cNvSpPr txBox="1"/>
            <p:nvPr/>
          </p:nvSpPr>
          <p:spPr>
            <a:xfrm>
              <a:off x="5940000" y="6120000"/>
              <a:ext cx="15958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/>
                <a:t>AI </a:t>
              </a:r>
              <a:r>
                <a:rPr lang="ko-KR" altLang="en-US" sz="1000"/>
                <a:t>학습 시간입니다</a:t>
              </a:r>
              <a:r>
                <a:rPr lang="en-US" altLang="ko-KR" sz="1000"/>
                <a:t>.</a:t>
              </a:r>
              <a:endParaRPr lang="ko-KR" altLang="en-US" sz="1000"/>
            </a:p>
          </p:txBody>
        </p:sp>
      </p:grpSp>
    </p:spTree>
    <p:extLst>
      <p:ext uri="{BB962C8B-B14F-4D97-AF65-F5344CB8AC3E}">
        <p14:creationId xmlns:p14="http://schemas.microsoft.com/office/powerpoint/2010/main" val="3584733009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49881-557D-FC20-1AFB-588024F65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3C6C58-85A6-3C73-C166-080133897A8D}"/>
              </a:ext>
            </a:extLst>
          </p:cNvPr>
          <p:cNvSpPr txBox="1"/>
          <p:nvPr/>
        </p:nvSpPr>
        <p:spPr>
          <a:xfrm>
            <a:off x="360000" y="360000"/>
            <a:ext cx="11340000" cy="49552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/>
              <a:t>3. AI </a:t>
            </a:r>
            <a:r>
              <a:rPr lang="ko-KR" altLang="en-US" sz="1600"/>
              <a:t>영상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(1) </a:t>
            </a:r>
            <a:r>
              <a:rPr lang="ko-KR" altLang="en-US" sz="1200"/>
              <a:t>이미지 준비</a:t>
            </a:r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사진을 업로드 하거나 </a:t>
            </a:r>
            <a:r>
              <a:rPr lang="en-US" altLang="ko-KR" sz="1200"/>
              <a:t>(</a:t>
            </a:r>
            <a:r>
              <a:rPr lang="ko-KR" altLang="en-US" sz="1200"/>
              <a:t>정면 또는 측면 </a:t>
            </a:r>
            <a:r>
              <a:rPr lang="en-US" altLang="ko-KR" sz="1200"/>
              <a:t>45</a:t>
            </a:r>
            <a:r>
              <a:rPr lang="ko-KR" altLang="en-US" sz="1200"/>
              <a:t>각도</a:t>
            </a:r>
            <a:r>
              <a:rPr lang="en-US" altLang="ko-KR" sz="1200"/>
              <a:t>)</a:t>
            </a:r>
          </a:p>
          <a:p>
            <a:r>
              <a:rPr lang="en-US" altLang="ko-KR" sz="1200"/>
              <a:t>- AI</a:t>
            </a:r>
            <a:r>
              <a:rPr lang="ko-KR" altLang="en-US" sz="1200"/>
              <a:t>로</a:t>
            </a:r>
            <a:r>
              <a:rPr lang="en-US" altLang="ko-KR" sz="1200"/>
              <a:t> </a:t>
            </a:r>
            <a:r>
              <a:rPr lang="ko-KR" altLang="en-US" sz="1200"/>
              <a:t>대신 제작 가능 </a:t>
            </a:r>
            <a:r>
              <a:rPr lang="en-US" altLang="ko-KR" sz="1200"/>
              <a:t>(Stable Diffusion, </a:t>
            </a:r>
            <a:r>
              <a:rPr lang="ko-KR" altLang="en-US" sz="1200"/>
              <a:t>미드저니</a:t>
            </a:r>
            <a:r>
              <a:rPr lang="en-US" altLang="ko-KR" sz="1200"/>
              <a:t>, Copilot, ChatGPT </a:t>
            </a:r>
            <a:r>
              <a:rPr lang="ko-KR" altLang="en-US" sz="1200"/>
              <a:t>등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(2) </a:t>
            </a:r>
            <a:r>
              <a:rPr lang="ko-KR" altLang="en-US" sz="1200"/>
              <a:t>음성 업로드</a:t>
            </a:r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음성 오디오 파일을 따로 준비하거나</a:t>
            </a:r>
            <a:endParaRPr lang="en-US" altLang="ko-KR" sz="1200"/>
          </a:p>
          <a:p>
            <a:r>
              <a:rPr lang="en-US" altLang="ko-KR" sz="1200"/>
              <a:t>- AI </a:t>
            </a:r>
            <a:r>
              <a:rPr lang="ko-KR" altLang="en-US" sz="1200"/>
              <a:t>보이스로 따로 제작하거나</a:t>
            </a:r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아니면 </a:t>
            </a:r>
            <a:r>
              <a:rPr lang="en-US" altLang="ko-KR" sz="1200"/>
              <a:t>AI</a:t>
            </a:r>
            <a:r>
              <a:rPr lang="ko-KR" altLang="en-US" sz="1200"/>
              <a:t> 아바타 영상 제작 서비스에서 자체 지원</a:t>
            </a:r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(3) </a:t>
            </a:r>
            <a:r>
              <a:rPr lang="ko-KR" altLang="en-US" sz="1200"/>
              <a:t>영상에 애니메이션 적용</a:t>
            </a:r>
          </a:p>
          <a:p>
            <a:r>
              <a:rPr lang="en-US" altLang="ko-KR" sz="1200"/>
              <a:t>- (1)</a:t>
            </a:r>
            <a:r>
              <a:rPr lang="ko-KR" altLang="en-US" sz="1200"/>
              <a:t>과 </a:t>
            </a:r>
            <a:r>
              <a:rPr lang="en-US" altLang="ko-KR" sz="1200"/>
              <a:t>(2)</a:t>
            </a:r>
            <a:r>
              <a:rPr lang="ko-KR" altLang="en-US" sz="1200"/>
              <a:t>를 적용하면 서비스 내에서 얼굴</a:t>
            </a:r>
            <a:r>
              <a:rPr lang="en-US" altLang="ko-KR" sz="1200"/>
              <a:t>/</a:t>
            </a:r>
            <a:r>
              <a:rPr lang="ko-KR" altLang="en-US" sz="1200"/>
              <a:t>입모양</a:t>
            </a:r>
            <a:r>
              <a:rPr lang="en-US" altLang="ko-KR" sz="1200"/>
              <a:t>/</a:t>
            </a:r>
            <a:r>
              <a:rPr lang="ko-KR" altLang="en-US" sz="1200"/>
              <a:t>표정</a:t>
            </a:r>
            <a:r>
              <a:rPr lang="en-US" altLang="ko-KR" sz="1200"/>
              <a:t>/</a:t>
            </a:r>
            <a:r>
              <a:rPr lang="ko-KR" altLang="en-US" sz="1200"/>
              <a:t>모션 등을 자동으로 생성</a:t>
            </a:r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서비스에 따라서는 감정 표현 적용도 가능</a:t>
            </a:r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(4) </a:t>
            </a:r>
            <a:r>
              <a:rPr lang="ko-KR" altLang="en-US" sz="1200"/>
              <a:t>영상 다운로드</a:t>
            </a:r>
            <a:endParaRPr lang="en-US" altLang="ko-KR" sz="1200"/>
          </a:p>
          <a:p>
            <a:r>
              <a:rPr lang="en-US" altLang="ko-KR" sz="1200"/>
              <a:t>- (3)</a:t>
            </a:r>
            <a:r>
              <a:rPr lang="ko-KR" altLang="en-US" sz="1200"/>
              <a:t>의 내용까지 확인하여 이상이 없으면 영상을 다운로드</a:t>
            </a:r>
            <a:endParaRPr lang="en-US" altLang="ko-KR" sz="1200"/>
          </a:p>
          <a:p>
            <a:r>
              <a:rPr lang="en-US" altLang="ko-KR" sz="1200"/>
              <a:t>- </a:t>
            </a:r>
            <a:r>
              <a:rPr lang="ko-KR" altLang="en-US" sz="1200"/>
              <a:t>이렇게 다운로드된 영상을 </a:t>
            </a:r>
            <a:r>
              <a:rPr lang="en-US" altLang="ko-KR" sz="1200"/>
              <a:t>youtube </a:t>
            </a:r>
            <a:r>
              <a:rPr lang="ko-KR" altLang="en-US" sz="1200"/>
              <a:t>등에 활용</a:t>
            </a:r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※ AI</a:t>
            </a:r>
            <a:r>
              <a:rPr lang="ko-KR" altLang="en-US" sz="1200"/>
              <a:t>영상 제작 서비스 별로 속도나 퀄리티 등의 차이가 있음</a:t>
            </a:r>
            <a:endParaRPr lang="en-US" altLang="ko-KR" sz="1200"/>
          </a:p>
        </p:txBody>
      </p:sp>
    </p:spTree>
    <p:extLst>
      <p:ext uri="{BB962C8B-B14F-4D97-AF65-F5344CB8AC3E}">
        <p14:creationId xmlns:p14="http://schemas.microsoft.com/office/powerpoint/2010/main" val="1610464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53870-098A-14CA-2931-AF003C0DA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E0458E-3F92-99D1-7267-5990FD388F3B}"/>
              </a:ext>
            </a:extLst>
          </p:cNvPr>
          <p:cNvSpPr txBox="1"/>
          <p:nvPr/>
        </p:nvSpPr>
        <p:spPr>
          <a:xfrm>
            <a:off x="360000" y="360000"/>
            <a:ext cx="11340000" cy="60631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/>
              <a:t>3. AI </a:t>
            </a:r>
            <a:r>
              <a:rPr lang="ko-KR" altLang="en-US" sz="1600"/>
              <a:t>영상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 b="1"/>
              <a:t>1. Hedra</a:t>
            </a:r>
          </a:p>
          <a:p>
            <a:r>
              <a:rPr lang="en-US" altLang="ko-KR" sz="1200">
                <a:hlinkClick r:id="rId2"/>
              </a:rPr>
              <a:t>https://www.hedra.com/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AI </a:t>
            </a:r>
            <a:r>
              <a:rPr lang="ko-KR" altLang="en-US" sz="1200"/>
              <a:t>기반 </a:t>
            </a:r>
            <a:r>
              <a:rPr lang="en-US" altLang="ko-KR" sz="1200"/>
              <a:t>3D </a:t>
            </a:r>
            <a:r>
              <a:rPr lang="ko-KR" altLang="en-US" sz="1200"/>
              <a:t>얼굴 애니메이션 생성</a:t>
            </a:r>
          </a:p>
          <a:p>
            <a:r>
              <a:rPr lang="ko-KR" altLang="en-US" sz="1200"/>
              <a:t>실제 인물 또는 애니메이션</a:t>
            </a:r>
            <a:r>
              <a:rPr lang="en-US" altLang="ko-KR" sz="1200"/>
              <a:t>/</a:t>
            </a:r>
            <a:r>
              <a:rPr lang="ko-KR" altLang="en-US" sz="1200"/>
              <a:t>비인물 캐릭터의 입 모양 및 표정 애니메이션 생성</a:t>
            </a:r>
          </a:p>
          <a:p>
            <a:r>
              <a:rPr lang="ko-KR" altLang="en-US" sz="1200"/>
              <a:t>영상 뿐만 아니라 이미지도 제작 가능</a:t>
            </a:r>
            <a:endParaRPr lang="en-US" altLang="ko-KR" sz="1200"/>
          </a:p>
          <a:p>
            <a:r>
              <a:rPr lang="en-US" altLang="ko-KR" sz="1200"/>
              <a:t>※ </a:t>
            </a:r>
            <a:r>
              <a:rPr lang="ko-KR" altLang="en-US" sz="1200"/>
              <a:t>영상</a:t>
            </a:r>
            <a:r>
              <a:rPr lang="en-US" altLang="ko-KR" sz="1200"/>
              <a:t>/</a:t>
            </a:r>
            <a:r>
              <a:rPr lang="ko-KR" altLang="en-US" sz="1200"/>
              <a:t>이미지 제작에 필요한 </a:t>
            </a:r>
            <a:r>
              <a:rPr lang="en-US" altLang="ko-KR" sz="1200"/>
              <a:t>Credit</a:t>
            </a:r>
            <a:r>
              <a:rPr lang="ko-KR" altLang="en-US" sz="1200"/>
              <a:t>이 비싼 편</a:t>
            </a:r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 b="1"/>
              <a:t>2. D-ID</a:t>
            </a:r>
          </a:p>
          <a:p>
            <a:r>
              <a:rPr lang="en-US" altLang="ko-KR" sz="1200">
                <a:hlinkClick r:id="rId3"/>
              </a:rPr>
              <a:t>https://www.d-id.com/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AI </a:t>
            </a:r>
            <a:r>
              <a:rPr lang="ko-KR" altLang="en-US" sz="1200"/>
              <a:t>기반 영상 아바타 생성 </a:t>
            </a:r>
            <a:r>
              <a:rPr lang="en-US" altLang="ko-KR" sz="1200"/>
              <a:t>(</a:t>
            </a:r>
            <a:r>
              <a:rPr lang="ko-KR" altLang="en-US" sz="1200"/>
              <a:t>정지 이미지를 움직이게 함</a:t>
            </a:r>
            <a:r>
              <a:rPr lang="en-US" altLang="ko-KR" sz="1200"/>
              <a:t>)</a:t>
            </a:r>
          </a:p>
          <a:p>
            <a:r>
              <a:rPr lang="ko-KR" altLang="en-US" sz="1200"/>
              <a:t>뉴스 리포터</a:t>
            </a:r>
            <a:r>
              <a:rPr lang="en-US" altLang="ko-KR" sz="1200"/>
              <a:t>, AI </a:t>
            </a:r>
            <a:r>
              <a:rPr lang="ko-KR" altLang="en-US" sz="1200"/>
              <a:t>상담원</a:t>
            </a:r>
            <a:r>
              <a:rPr lang="en-US" altLang="ko-KR" sz="1200"/>
              <a:t>, </a:t>
            </a:r>
            <a:r>
              <a:rPr lang="ko-KR" altLang="en-US" sz="1200"/>
              <a:t>가상 캐릭터 등에 적합하며</a:t>
            </a:r>
            <a:endParaRPr lang="en-US" altLang="ko-KR" sz="1200"/>
          </a:p>
          <a:p>
            <a:r>
              <a:rPr lang="ko-KR" altLang="en-US" sz="1200"/>
              <a:t>기업 홍보</a:t>
            </a:r>
            <a:r>
              <a:rPr lang="en-US" altLang="ko-KR" sz="1200"/>
              <a:t>, </a:t>
            </a:r>
            <a:r>
              <a:rPr lang="ko-KR" altLang="en-US" sz="1200"/>
              <a:t>튜토리얼</a:t>
            </a:r>
            <a:r>
              <a:rPr lang="en-US" altLang="ko-KR" sz="1200"/>
              <a:t>, </a:t>
            </a:r>
            <a:r>
              <a:rPr lang="ko-KR" altLang="en-US" sz="1200"/>
              <a:t>교육 콘텐츠 등에 활용 가능</a:t>
            </a:r>
            <a:endParaRPr lang="en-US" altLang="ko-KR" sz="1200"/>
          </a:p>
          <a:p>
            <a:r>
              <a:rPr lang="en-US" altLang="ko-KR" sz="1200"/>
              <a:t>※ </a:t>
            </a:r>
            <a:r>
              <a:rPr lang="ko-KR" altLang="en-US" sz="1200"/>
              <a:t>유용한 기능을 사용하기 위해서는 고급 유료 </a:t>
            </a:r>
            <a:r>
              <a:rPr lang="en-US" altLang="ko-KR" sz="1200"/>
              <a:t>Plan</a:t>
            </a:r>
            <a:r>
              <a:rPr lang="ko-KR" altLang="en-US" sz="1200"/>
              <a:t>을 사용해야 함</a:t>
            </a:r>
            <a:endParaRPr lang="en-US" altLang="ko-KR" sz="1200"/>
          </a:p>
          <a:p>
            <a:r>
              <a:rPr lang="en-US" altLang="ko-KR" sz="1200"/>
              <a:t>  (</a:t>
            </a:r>
            <a:r>
              <a:rPr lang="ko-KR" altLang="en-US" sz="1200"/>
              <a:t>낮은 유료 </a:t>
            </a:r>
            <a:r>
              <a:rPr lang="en-US" altLang="ko-KR" sz="1200"/>
              <a:t>Plan</a:t>
            </a:r>
            <a:r>
              <a:rPr lang="ko-KR" altLang="en-US" sz="1200"/>
              <a:t>에서는 직접 생성한 음성 파일 사용 불가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 b="1"/>
              <a:t>3. Hallo</a:t>
            </a:r>
          </a:p>
          <a:p>
            <a:r>
              <a:rPr lang="en-US" altLang="ko-KR" sz="1200">
                <a:hlinkClick r:id="rId4"/>
              </a:rPr>
              <a:t>https://www.hallo.ai/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AI </a:t>
            </a:r>
            <a:r>
              <a:rPr lang="ko-KR" altLang="en-US" sz="1200"/>
              <a:t>기반 실시간 음성 채팅 및 가상 인물과의 대화 기능</a:t>
            </a:r>
          </a:p>
          <a:p>
            <a:r>
              <a:rPr lang="ko-KR" altLang="en-US" sz="1200"/>
              <a:t>음성 및 대화형 </a:t>
            </a:r>
            <a:r>
              <a:rPr lang="en-US" altLang="ko-KR" sz="1200"/>
              <a:t>AI </a:t>
            </a:r>
            <a:r>
              <a:rPr lang="ko-KR" altLang="en-US" sz="1200"/>
              <a:t>챗봇 서비스에 특화</a:t>
            </a:r>
          </a:p>
          <a:p>
            <a:r>
              <a:rPr lang="ko-KR" altLang="en-US" sz="1200"/>
              <a:t>멀티모달 </a:t>
            </a:r>
            <a:r>
              <a:rPr lang="en-US" altLang="ko-KR" sz="1200"/>
              <a:t>AI </a:t>
            </a:r>
            <a:r>
              <a:rPr lang="ko-KR" altLang="en-US" sz="1200"/>
              <a:t>지원 </a:t>
            </a:r>
            <a:r>
              <a:rPr lang="en-US" altLang="ko-KR" sz="1200"/>
              <a:t>(</a:t>
            </a:r>
            <a:r>
              <a:rPr lang="ko-KR" altLang="en-US" sz="1200"/>
              <a:t>텍스트</a:t>
            </a:r>
            <a:r>
              <a:rPr lang="en-US" altLang="ko-KR" sz="1200"/>
              <a:t>, </a:t>
            </a:r>
            <a:r>
              <a:rPr lang="ko-KR" altLang="en-US" sz="1200"/>
              <a:t>음성</a:t>
            </a:r>
            <a:r>
              <a:rPr lang="en-US" altLang="ko-KR" sz="1200"/>
              <a:t>, </a:t>
            </a:r>
            <a:r>
              <a:rPr lang="ko-KR" altLang="en-US" sz="1200"/>
              <a:t>비디오</a:t>
            </a:r>
            <a:r>
              <a:rPr lang="en-US" altLang="ko-KR" sz="1200"/>
              <a:t>)</a:t>
            </a:r>
          </a:p>
          <a:p>
            <a:r>
              <a:rPr lang="en-US" altLang="ko-KR" sz="1200"/>
              <a:t>※ </a:t>
            </a:r>
            <a:r>
              <a:rPr lang="ko-KR" altLang="en-US" sz="1200"/>
              <a:t>무료이지만 위의 두 서비스에 비해 영상 제작 시간이 매우 오래 걸림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8F39D90-1A87-E953-2705-C91A7A8BFA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0" y="2880000"/>
            <a:ext cx="3240000" cy="1818985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C5F7767A-73FD-B6A2-63BB-C179D491DB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0" y="5040000"/>
            <a:ext cx="3240000" cy="144660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27C81B0F-0659-A13F-968D-05D9E3C858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0000" y="720000"/>
            <a:ext cx="3240000" cy="17187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F8DCF5-8B4E-85C8-DAB2-C88FC68C9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792000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C5007769-46BF-D66A-B94F-6806986F46FA}"/>
              </a:ext>
            </a:extLst>
          </p:cNvPr>
          <p:cNvPicPr>
            <a:picLocks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0" t="11118" r="10810" b="11159"/>
          <a:stretch/>
        </p:blipFill>
        <p:spPr bwMode="auto">
          <a:xfrm>
            <a:off x="2520000" y="2700000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D86EBD2-2034-4CC8-F198-30A7597FE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5040000"/>
            <a:ext cx="1746189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21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3DC2-0160-C4B3-F3D8-3E17055E1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56537D-1DB1-4B8F-F8BF-F1A0D5589A5E}"/>
              </a:ext>
            </a:extLst>
          </p:cNvPr>
          <p:cNvSpPr txBox="1"/>
          <p:nvPr/>
        </p:nvSpPr>
        <p:spPr>
          <a:xfrm>
            <a:off x="360000" y="360000"/>
            <a:ext cx="113400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/>
              <a:t>4. AI </a:t>
            </a:r>
            <a:r>
              <a:rPr lang="ko-KR" altLang="en-US" sz="1600"/>
              <a:t>영상 </a:t>
            </a:r>
            <a:r>
              <a:rPr lang="en-US" altLang="ko-KR" sz="1600"/>
              <a:t>- Hedra</a:t>
            </a:r>
            <a:endParaRPr lang="en-US" altLang="ko-KR" sz="12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00CEF-1675-6526-B382-55F6A077E4E4}"/>
              </a:ext>
            </a:extLst>
          </p:cNvPr>
          <p:cNvSpPr txBox="1"/>
          <p:nvPr/>
        </p:nvSpPr>
        <p:spPr>
          <a:xfrm>
            <a:off x="360000" y="5229484"/>
            <a:ext cx="1134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/>
              <a:t>VIDEO / IMAGE / LIBRARY</a:t>
            </a:r>
          </a:p>
          <a:p>
            <a:endParaRPr lang="en-US" altLang="ko-KR" sz="1200"/>
          </a:p>
          <a:p>
            <a:r>
              <a:rPr lang="ko-KR" altLang="en-US" sz="1200"/>
              <a:t>■ </a:t>
            </a:r>
            <a:r>
              <a:rPr lang="en-US" altLang="ko-KR" sz="1200"/>
              <a:t>VIDEO : </a:t>
            </a:r>
            <a:r>
              <a:rPr lang="ko-KR" altLang="en-US" sz="1200"/>
              <a:t>이미지 및 음성데이터와 간단한 스크립트를 통해 영상을 생성하는 메뉴</a:t>
            </a:r>
            <a:endParaRPr lang="en-US" altLang="ko-KR" sz="1200"/>
          </a:p>
          <a:p>
            <a:endParaRPr lang="en-US" altLang="ko-KR" sz="1200"/>
          </a:p>
          <a:p>
            <a:r>
              <a:rPr lang="ko-KR" altLang="en-US" sz="1200"/>
              <a:t>■ </a:t>
            </a:r>
            <a:r>
              <a:rPr lang="en-US" altLang="ko-KR" sz="1200"/>
              <a:t>IMAGE : </a:t>
            </a:r>
            <a:r>
              <a:rPr lang="ko-KR" altLang="en-US" sz="1200"/>
              <a:t>스크립트를 입력하여 이미지를 생성하는 메뉴 </a:t>
            </a:r>
            <a:r>
              <a:rPr lang="en-US" altLang="ko-KR" sz="1200"/>
              <a:t>(540p~2160p (4K UHD)</a:t>
            </a:r>
            <a:r>
              <a:rPr lang="ko-KR" altLang="en-US" sz="1200"/>
              <a:t>까지 지원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r>
              <a:rPr lang="ko-KR" altLang="en-US" sz="1200"/>
              <a:t>■ </a:t>
            </a:r>
            <a:r>
              <a:rPr lang="en-US" altLang="ko-KR" sz="1200"/>
              <a:t>LIBRARY : VIDEO </a:t>
            </a:r>
            <a:r>
              <a:rPr lang="ko-KR" altLang="en-US" sz="1200"/>
              <a:t>또는 </a:t>
            </a:r>
            <a:r>
              <a:rPr lang="en-US" altLang="ko-KR" sz="1200"/>
              <a:t>IMAGE</a:t>
            </a:r>
            <a:r>
              <a:rPr lang="ko-KR" altLang="en-US" sz="1200"/>
              <a:t>에서 만들었던 내역 관리</a:t>
            </a:r>
            <a:endParaRPr lang="en-US" altLang="ko-KR" sz="120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43FDD15-D04C-7FAB-6050-27AC970DC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8" y="1080000"/>
            <a:ext cx="8209314" cy="38924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D73E2A-2240-6C79-8149-7B8EA9DC9C81}"/>
              </a:ext>
            </a:extLst>
          </p:cNvPr>
          <p:cNvSpPr txBox="1"/>
          <p:nvPr/>
        </p:nvSpPr>
        <p:spPr>
          <a:xfrm>
            <a:off x="8699987" y="3167088"/>
            <a:ext cx="3182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/>
              <a:t>※ VIDEO </a:t>
            </a:r>
            <a:r>
              <a:rPr lang="ko-KR" altLang="en-US" sz="1200"/>
              <a:t>생성 과정은 실습으로</a:t>
            </a:r>
            <a:r>
              <a:rPr lang="en-US" altLang="ko-KR" sz="1200"/>
              <a:t>!!!</a:t>
            </a:r>
            <a:endParaRPr lang="ko-KR" altLang="en-US" sz="1200"/>
          </a:p>
        </p:txBody>
      </p:sp>
    </p:spTree>
    <p:extLst>
      <p:ext uri="{BB962C8B-B14F-4D97-AF65-F5344CB8AC3E}">
        <p14:creationId xmlns:p14="http://schemas.microsoft.com/office/powerpoint/2010/main" val="85196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CDAED-581E-A3FB-1228-63907D54E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054CC0-731C-8D37-5389-A857033081B8}"/>
              </a:ext>
            </a:extLst>
          </p:cNvPr>
          <p:cNvSpPr txBox="1"/>
          <p:nvPr/>
        </p:nvSpPr>
        <p:spPr>
          <a:xfrm>
            <a:off x="360000" y="360000"/>
            <a:ext cx="11340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/>
              <a:t>5. </a:t>
            </a:r>
            <a:r>
              <a:rPr lang="ko-KR" altLang="en-US" sz="1600"/>
              <a:t>그 외 </a:t>
            </a:r>
            <a:r>
              <a:rPr lang="en-US" altLang="ko-KR" sz="1600"/>
              <a:t>AI </a:t>
            </a:r>
            <a:r>
              <a:rPr lang="ko-KR" altLang="en-US" sz="1600"/>
              <a:t>영상 제작 툴 </a:t>
            </a:r>
            <a:r>
              <a:rPr lang="en-US" altLang="ko-KR" sz="1600"/>
              <a:t>- (Runway</a:t>
            </a:r>
            <a:r>
              <a:rPr lang="ko-KR" altLang="en-US" sz="1600"/>
              <a:t> </a:t>
            </a:r>
            <a:r>
              <a:rPr lang="en-US" altLang="ko-KR" sz="1600"/>
              <a:t>Gen-4)</a:t>
            </a:r>
          </a:p>
          <a:p>
            <a:endParaRPr lang="en-US" altLang="ko-KR" sz="1200"/>
          </a:p>
          <a:p>
            <a:r>
              <a:rPr lang="en-US" altLang="ko-KR" sz="1200"/>
              <a:t>※ </a:t>
            </a:r>
            <a:r>
              <a:rPr lang="en-US" altLang="ko-KR" sz="1200">
                <a:hlinkClick r:id="rId2"/>
              </a:rPr>
              <a:t>https://app.runwayml.com/</a:t>
            </a:r>
            <a:endParaRPr lang="en-US" altLang="ko-KR" sz="120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5D331F8-052C-1CD8-5EFE-A2BAD0889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3" y="1080006"/>
            <a:ext cx="2059116" cy="5569568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530B38A9-2574-F854-47EA-09AC3517D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0000" y="1080001"/>
            <a:ext cx="2386917" cy="561824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C3995AD3-6484-362A-CEFC-4C84449A0F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0000" y="1080003"/>
            <a:ext cx="4553776" cy="55667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2D9F319-2C3D-5E9F-92D9-2E90207388F7}"/>
              </a:ext>
            </a:extLst>
          </p:cNvPr>
          <p:cNvSpPr txBox="1"/>
          <p:nvPr/>
        </p:nvSpPr>
        <p:spPr>
          <a:xfrm>
            <a:off x="10152000" y="1080000"/>
            <a:ext cx="18072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/>
              <a:t>※</a:t>
            </a:r>
            <a:r>
              <a:rPr lang="ko-KR" altLang="en-US" sz="1200"/>
              <a:t> 가장 최근 출시됨</a:t>
            </a:r>
            <a:endParaRPr lang="en-US" altLang="ko-KR" sz="1200"/>
          </a:p>
          <a:p>
            <a:r>
              <a:rPr lang="en-US" altLang="ko-KR" sz="1200"/>
              <a:t>(2025-03-31)</a:t>
            </a:r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※ Video, Image, Audio </a:t>
            </a:r>
            <a:r>
              <a:rPr lang="ko-KR" altLang="en-US" sz="1200"/>
              <a:t>생성</a:t>
            </a:r>
            <a:r>
              <a:rPr lang="en-US" altLang="ko-KR" sz="1200"/>
              <a:t> </a:t>
            </a:r>
            <a:r>
              <a:rPr lang="ko-KR" altLang="en-US" sz="1200"/>
              <a:t>등 많은 기능 지원</a:t>
            </a:r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※ </a:t>
            </a:r>
            <a:r>
              <a:rPr lang="ko-KR" altLang="en-US" sz="1200"/>
              <a:t>유료 플랜을 사용해야 </a:t>
            </a:r>
            <a:r>
              <a:rPr lang="en-US" altLang="ko-KR" sz="1200"/>
              <a:t>Gen-4</a:t>
            </a:r>
            <a:r>
              <a:rPr lang="ko-KR" altLang="en-US" sz="1200"/>
              <a:t> 모델이 사용 가능</a:t>
            </a:r>
            <a:endParaRPr lang="en-US" altLang="ko-KR" sz="1200"/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※ </a:t>
            </a:r>
            <a:r>
              <a:rPr lang="ko-KR" altLang="en-US" sz="1200"/>
              <a:t>무료 플랜에서는 </a:t>
            </a:r>
            <a:r>
              <a:rPr lang="en-US" altLang="ko-KR" sz="1200"/>
              <a:t>Gen-4 </a:t>
            </a:r>
            <a:r>
              <a:rPr lang="ko-KR" altLang="en-US" sz="1200"/>
              <a:t>이용이 불가하고</a:t>
            </a:r>
            <a:r>
              <a:rPr lang="en-US" altLang="ko-KR" sz="1200"/>
              <a:t>, </a:t>
            </a:r>
            <a:r>
              <a:rPr lang="ko-KR" altLang="en-US" sz="1200"/>
              <a:t>이전 버전인 </a:t>
            </a:r>
            <a:r>
              <a:rPr lang="en-US" altLang="ko-KR" sz="1200"/>
              <a:t>Gen-3</a:t>
            </a:r>
            <a:r>
              <a:rPr lang="ko-KR" altLang="en-US" sz="1200"/>
              <a:t>을 사용해야 함</a:t>
            </a:r>
            <a:r>
              <a:rPr lang="en-US" altLang="ko-KR" sz="1200"/>
              <a:t>.</a:t>
            </a:r>
          </a:p>
          <a:p>
            <a:r>
              <a:rPr lang="en-US" altLang="ko-KR" sz="1200"/>
              <a:t>(Gen-3</a:t>
            </a:r>
            <a:r>
              <a:rPr lang="ko-KR" altLang="en-US" sz="1200"/>
              <a:t>는 영상 제작 시인체에 오류가 많이 발생하는 결함이 있음</a:t>
            </a:r>
            <a:r>
              <a:rPr lang="en-US" altLang="ko-KR" sz="1200"/>
              <a:t>)</a:t>
            </a:r>
          </a:p>
          <a:p>
            <a:endParaRPr lang="en-US" altLang="ko-KR" sz="1200"/>
          </a:p>
          <a:p>
            <a:endParaRPr lang="en-US" altLang="ko-KR" sz="1200"/>
          </a:p>
          <a:p>
            <a:r>
              <a:rPr lang="en-US" altLang="ko-KR" sz="1200"/>
              <a:t>※ </a:t>
            </a:r>
            <a:r>
              <a:rPr lang="ko-KR" altLang="en-US" sz="1200"/>
              <a:t>대체재가 많으므로</a:t>
            </a:r>
            <a:r>
              <a:rPr lang="en-US" altLang="ko-KR" sz="1200"/>
              <a:t>, </a:t>
            </a:r>
            <a:r>
              <a:rPr lang="ko-KR" altLang="en-US" sz="1200"/>
              <a:t>아직은 좀 더 지켜봐야 함</a:t>
            </a:r>
            <a:r>
              <a:rPr lang="en-US" altLang="ko-KR" sz="1200"/>
              <a:t>.</a:t>
            </a:r>
            <a:endParaRPr lang="ko-KR" altLang="en-US" sz="1200"/>
          </a:p>
        </p:txBody>
      </p:sp>
    </p:spTree>
    <p:extLst>
      <p:ext uri="{BB962C8B-B14F-4D97-AF65-F5344CB8AC3E}">
        <p14:creationId xmlns:p14="http://schemas.microsoft.com/office/powerpoint/2010/main" val="3955216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8062</TotalTime>
  <Words>938</Words>
  <Application>Microsoft Office PowerPoint</Application>
  <PresentationFormat>와이드스크린</PresentationFormat>
  <Paragraphs>175</Paragraphs>
  <Slides>8</Slides>
  <Notes>1</Notes>
  <HiddenSlides>0</HiddenSlides>
  <MMClips>1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정 일구</dc:creator>
  <cp:lastModifiedBy>정 일구</cp:lastModifiedBy>
  <cp:revision>72</cp:revision>
  <dcterms:created xsi:type="dcterms:W3CDTF">2025-01-22T05:16:16Z</dcterms:created>
  <dcterms:modified xsi:type="dcterms:W3CDTF">2025-04-10T02:25:41Z</dcterms:modified>
</cp:coreProperties>
</file>